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872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978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9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550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878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0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09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75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16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1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9027-C8AA-410E-A193-63ABEE755F16}" type="datetimeFigureOut">
              <a:rPr lang="en-GB" smtClean="0"/>
              <a:t>28/06/2018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69089-77D9-419C-8CE0-4C68BFC50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33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Our P1 and 2 memories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Gracie and </a:t>
            </a:r>
            <a:r>
              <a:rPr lang="en-GB" dirty="0" err="1" smtClean="0"/>
              <a:t>taylor</a:t>
            </a:r>
            <a:endParaRPr lang="en-GB" dirty="0"/>
          </a:p>
        </p:txBody>
      </p:sp>
      <p:pic>
        <p:nvPicPr>
          <p:cNvPr id="4" name="Picture 3" descr="Cambridge College Primary Maths - Second bimest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9115" y="741363"/>
            <a:ext cx="38100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61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Gracie loved dressing up and playing in the little house</a:t>
            </a:r>
            <a:endParaRPr lang="en-GB" dirty="0"/>
          </a:p>
        </p:txBody>
      </p:sp>
      <p:pic>
        <p:nvPicPr>
          <p:cNvPr id="4" name="Content Placeholder 3" descr="LECTURA 2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497" y="1825625"/>
            <a:ext cx="5293006" cy="4351338"/>
          </a:xfrm>
        </p:spPr>
      </p:pic>
    </p:spTree>
    <p:extLst>
      <p:ext uri="{BB962C8B-B14F-4D97-AF65-F5344CB8AC3E}">
        <p14:creationId xmlns:p14="http://schemas.microsoft.com/office/powerpoint/2010/main" val="3183604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Taylor liked playing with the sand pit </a:t>
            </a:r>
            <a:endParaRPr lang="en-GB" dirty="0"/>
          </a:p>
        </p:txBody>
      </p:sp>
      <p:pic>
        <p:nvPicPr>
          <p:cNvPr id="4" name="Content Placeholder 3" descr="erl590fall11 - &lt;strong&gt;Sandbox&lt;/strong&gt;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350" y="2605881"/>
            <a:ext cx="2781300" cy="2790825"/>
          </a:xfrm>
        </p:spPr>
      </p:pic>
    </p:spTree>
    <p:extLst>
      <p:ext uri="{BB962C8B-B14F-4D97-AF65-F5344CB8AC3E}">
        <p14:creationId xmlns:p14="http://schemas.microsoft.com/office/powerpoint/2010/main" val="386629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Mrs </a:t>
            </a:r>
            <a:r>
              <a:rPr lang="en-GB" i="1" dirty="0"/>
              <a:t>B</a:t>
            </a:r>
            <a:r>
              <a:rPr lang="en-GB" i="1" dirty="0" smtClean="0"/>
              <a:t>eattie</a:t>
            </a:r>
            <a:r>
              <a:rPr lang="en-GB" dirty="0" smtClean="0"/>
              <a:t> </a:t>
            </a:r>
            <a:r>
              <a:rPr lang="en-GB" dirty="0" smtClean="0"/>
              <a:t>made yummy tortilla</a:t>
            </a:r>
            <a:endParaRPr lang="en-GB" dirty="0"/>
          </a:p>
        </p:txBody>
      </p:sp>
      <p:pic>
        <p:nvPicPr>
          <p:cNvPr id="4" name="Content Placeholder 3" descr="&lt;strong&gt;Tortilla&lt;/strong&gt; de Patatas | Cooking Thyme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089" y="1825625"/>
            <a:ext cx="6523821" cy="4351338"/>
          </a:xfrm>
        </p:spPr>
      </p:pic>
    </p:spTree>
    <p:extLst>
      <p:ext uri="{BB962C8B-B14F-4D97-AF65-F5344CB8AC3E}">
        <p14:creationId xmlns:p14="http://schemas.microsoft.com/office/powerpoint/2010/main" val="6008495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&lt;strong&gt;Pancakes&lt;/strong&gt; by EVOV1 on DeviantArt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743" y="1548742"/>
            <a:ext cx="4245431" cy="3184074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 also made delicious pancakes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57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</a:t>
            </a:r>
            <a:r>
              <a:rPr lang="en-GB" dirty="0" smtClean="0"/>
              <a:t> </a:t>
            </a:r>
            <a:r>
              <a:rPr lang="en-GB" dirty="0" smtClean="0"/>
              <a:t>favourite memories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favourite memory was  when we made iced biscuit      Taylor</a:t>
            </a:r>
          </a:p>
          <a:p>
            <a:r>
              <a:rPr lang="en-GB" dirty="0" smtClean="0"/>
              <a:t>I liked busy bees      Leah</a:t>
            </a:r>
          </a:p>
          <a:p>
            <a:r>
              <a:rPr lang="en-GB" dirty="0" smtClean="0"/>
              <a:t>I </a:t>
            </a:r>
            <a:r>
              <a:rPr lang="en-GB" dirty="0" smtClean="0"/>
              <a:t>loved </a:t>
            </a:r>
            <a:r>
              <a:rPr lang="en-GB" dirty="0" smtClean="0"/>
              <a:t>Mrs </a:t>
            </a:r>
            <a:r>
              <a:rPr lang="en-GB" dirty="0" smtClean="0"/>
              <a:t>B</a:t>
            </a:r>
            <a:r>
              <a:rPr lang="en-GB" dirty="0" smtClean="0"/>
              <a:t>eattie’s </a:t>
            </a:r>
            <a:r>
              <a:rPr lang="en-GB" dirty="0" smtClean="0"/>
              <a:t>pancakes          Matthew</a:t>
            </a:r>
          </a:p>
          <a:p>
            <a:r>
              <a:rPr lang="en-GB" dirty="0" smtClean="0"/>
              <a:t>I loved your tortilla     Asher</a:t>
            </a:r>
          </a:p>
          <a:p>
            <a:r>
              <a:rPr lang="en-GB" dirty="0" smtClean="0"/>
              <a:t>I enjoyed </a:t>
            </a:r>
            <a:r>
              <a:rPr lang="en-GB" dirty="0" smtClean="0"/>
              <a:t>our</a:t>
            </a:r>
            <a:r>
              <a:rPr lang="en-GB" dirty="0" smtClean="0"/>
              <a:t> </a:t>
            </a:r>
            <a:r>
              <a:rPr lang="en-GB" dirty="0" smtClean="0"/>
              <a:t>trip to </a:t>
            </a:r>
            <a:r>
              <a:rPr lang="en-GB" dirty="0" err="1" smtClean="0"/>
              <a:t>streamvale</a:t>
            </a:r>
            <a:r>
              <a:rPr lang="en-GB" dirty="0" smtClean="0"/>
              <a:t> farm         Nancy</a:t>
            </a:r>
          </a:p>
          <a:p>
            <a:r>
              <a:rPr lang="en-GB" dirty="0" smtClean="0"/>
              <a:t>I enjoyed </a:t>
            </a:r>
            <a:r>
              <a:rPr lang="en-GB" dirty="0" smtClean="0"/>
              <a:t>our</a:t>
            </a:r>
            <a:r>
              <a:rPr lang="en-GB" dirty="0" smtClean="0"/>
              <a:t> </a:t>
            </a:r>
            <a:r>
              <a:rPr lang="en-GB" dirty="0" smtClean="0"/>
              <a:t>trip to the forest Hannah t</a:t>
            </a:r>
          </a:p>
          <a:p>
            <a:r>
              <a:rPr lang="en-GB" dirty="0" smtClean="0"/>
              <a:t>I enjoyed making sandwiches Hannah c </a:t>
            </a:r>
          </a:p>
          <a:p>
            <a:r>
              <a:rPr lang="en-GB" dirty="0" smtClean="0"/>
              <a:t>I enjoyed playing the </a:t>
            </a:r>
            <a:r>
              <a:rPr lang="en-GB" dirty="0" err="1" smtClean="0"/>
              <a:t>playmobil</a:t>
            </a:r>
            <a:r>
              <a:rPr lang="en-GB" dirty="0" smtClean="0"/>
              <a:t> </a:t>
            </a:r>
            <a:r>
              <a:rPr lang="en-GB" dirty="0" smtClean="0"/>
              <a:t>Jacob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000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2" name="breeze.wav"/>
          </p:stSnd>
        </p:sndAc>
      </p:transition>
    </mc:Choice>
    <mc:Fallback xmlns="">
      <p:transition spd="slow">
        <p:fade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favourite things about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Kind </a:t>
            </a:r>
          </a:p>
          <a:p>
            <a:r>
              <a:rPr lang="en-GB" dirty="0" smtClean="0"/>
              <a:t>Helpful</a:t>
            </a:r>
          </a:p>
          <a:p>
            <a:r>
              <a:rPr lang="en-GB" dirty="0" smtClean="0"/>
              <a:t>Jolly</a:t>
            </a:r>
          </a:p>
          <a:p>
            <a:r>
              <a:rPr lang="en-GB" dirty="0" smtClean="0"/>
              <a:t>Bright</a:t>
            </a:r>
          </a:p>
          <a:p>
            <a:r>
              <a:rPr lang="en-GB" dirty="0" smtClean="0"/>
              <a:t>Happy</a:t>
            </a:r>
          </a:p>
          <a:p>
            <a:r>
              <a:rPr lang="en-GB" dirty="0" smtClean="0"/>
              <a:t>Caring</a:t>
            </a:r>
          </a:p>
          <a:p>
            <a:r>
              <a:rPr lang="en-GB" dirty="0" smtClean="0"/>
              <a:t>Loving</a:t>
            </a:r>
          </a:p>
          <a:p>
            <a:r>
              <a:rPr lang="en-GB" dirty="0" smtClean="0"/>
              <a:t>sharing</a:t>
            </a:r>
            <a:endParaRPr lang="en-GB" dirty="0"/>
          </a:p>
        </p:txBody>
      </p:sp>
      <p:pic>
        <p:nvPicPr>
          <p:cNvPr id="4" name="Picture 3" descr="File:Love &lt;strong&gt;heart&lt;/strong&gt; uidaodjsdsew.png - Wikipedia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069" y="2354906"/>
            <a:ext cx="5458294" cy="450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7762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107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Our P1 and 2 memories</vt:lpstr>
      <vt:lpstr>Gracie loved dressing up and playing in the little house</vt:lpstr>
      <vt:lpstr>Taylor liked playing with the sand pit </vt:lpstr>
      <vt:lpstr>Mrs Beattie made yummy tortilla</vt:lpstr>
      <vt:lpstr>You also made delicious pancakes</vt:lpstr>
      <vt:lpstr>Our favourite memories</vt:lpstr>
      <vt:lpstr>Our favourite things about you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P1 and 2 memorys</dc:title>
  <dc:creator>Taylor Barkley</dc:creator>
  <cp:lastModifiedBy>Taylor Barkley</cp:lastModifiedBy>
  <cp:revision>13</cp:revision>
  <dcterms:created xsi:type="dcterms:W3CDTF">2018-06-28T09:04:19Z</dcterms:created>
  <dcterms:modified xsi:type="dcterms:W3CDTF">2018-06-28T14:01:37Z</dcterms:modified>
</cp:coreProperties>
</file>